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68" r:id="rId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150" d="100"/>
          <a:sy n="150" d="100"/>
        </p:scale>
        <p:origin x="47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7501D8F-54CB-4311-B0B5-2502477DB59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DF78D9-9757-4B19-A86A-19740044A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973022"/>
              </p:ext>
            </p:extLst>
          </p:nvPr>
        </p:nvGraphicFramePr>
        <p:xfrm>
          <a:off x="76200" y="457200"/>
          <a:ext cx="8959850" cy="559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3" imgW="12106410" imgH="7383184" progId="Word.Document.12">
                  <p:embed/>
                </p:oleObj>
              </mc:Choice>
              <mc:Fallback>
                <p:oleObj name="Document" r:id="rId3" imgW="12106410" imgH="73831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457200"/>
                        <a:ext cx="8959850" cy="559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5604147"/>
      </p:ext>
    </p:extLst>
  </p:cSld>
  <p:clrMapOvr>
    <a:masterClrMapping/>
  </p:clrMapOvr>
</p:sld>
</file>

<file path=ppt/theme/theme1.xml><?xml version="1.0" encoding="utf-8"?>
<a:theme xmlns:a="http://schemas.openxmlformats.org/drawingml/2006/main" name="BasicOr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BasicOrgChart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BasicOrgChart</vt:lpstr>
      <vt:lpstr>Microsoft Word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2013-11-08T19:36:42Z</dcterms:created>
  <dcterms:modified xsi:type="dcterms:W3CDTF">2023-02-16T14:05:11Z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